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7"/>
  </p:notesMasterIdLst>
  <p:sldIdLst>
    <p:sldId id="261" r:id="rId2"/>
    <p:sldId id="262" r:id="rId3"/>
    <p:sldId id="263" r:id="rId4"/>
    <p:sldId id="264" r:id="rId5"/>
    <p:sldId id="266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5BA1"/>
    <a:srgbClr val="9EC8EA"/>
    <a:srgbClr val="1A3964"/>
    <a:srgbClr val="398CD5"/>
    <a:srgbClr val="A7C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787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18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16D8B-4639-0341-91F9-415ED8F82768}" type="datetimeFigureOut">
              <a:rPr lang="en-US" smtClean="0"/>
              <a:t>4/25/25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6F9AA-DE1B-BB47-8F3D-E5240B29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37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0796" y="267419"/>
            <a:ext cx="11810999" cy="1123006"/>
          </a:xfrm>
        </p:spPr>
        <p:txBody>
          <a:bodyPr/>
          <a:lstStyle/>
          <a:p>
            <a:r>
              <a:rPr lang="en-US" dirty="0"/>
              <a:t>Poster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500" y="1955386"/>
            <a:ext cx="11811000" cy="4111782"/>
          </a:xfrm>
        </p:spPr>
        <p:txBody>
          <a:bodyPr/>
          <a:lstStyle/>
          <a:p>
            <a:pPr lvl="0"/>
            <a:r>
              <a:rPr lang="en-US" dirty="0"/>
              <a:t>Introduction or Background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A2D3-389B-D941-8E39-46F5E75D855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8823323-DB72-B241-B98F-40267E43DE2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00796" y="1452595"/>
            <a:ext cx="11800704" cy="440621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Authors List: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E72868-49ED-D449-94CB-BE7D0630072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00026" y="6129338"/>
            <a:ext cx="9814308" cy="617537"/>
          </a:xfrm>
        </p:spPr>
        <p:txBody>
          <a:bodyPr anchor="b"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2128744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Method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0500" y="258792"/>
            <a:ext cx="5807075" cy="1177236"/>
          </a:xfrm>
        </p:spPr>
        <p:txBody>
          <a:bodyPr anchor="b">
            <a:no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Methods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500" y="1509623"/>
            <a:ext cx="5807075" cy="45461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509623"/>
            <a:ext cx="5829300" cy="4546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A2D3-389B-D941-8E39-46F5E75D85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47CB37E0-F94E-7946-B914-A13F3CE3BF6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00026" y="6129338"/>
            <a:ext cx="9814308" cy="617537"/>
          </a:xfrm>
        </p:spPr>
        <p:txBody>
          <a:bodyPr anchor="b"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2489365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Results Finding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500" y="258792"/>
            <a:ext cx="4581525" cy="120769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Results /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2551" y="987425"/>
            <a:ext cx="7118949" cy="50510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" y="1535501"/>
            <a:ext cx="4581525" cy="450298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A2D3-389B-D941-8E39-46F5E75D855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878CA43A-37B6-E44A-9243-201F92CEEC4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00026" y="6129338"/>
            <a:ext cx="9814308" cy="617537"/>
          </a:xfrm>
        </p:spPr>
        <p:txBody>
          <a:bodyPr anchor="b"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139329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Results Finding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A2D3-389B-D941-8E39-46F5E75D855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98F383E-75B9-2243-A900-A5FF88F291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500" y="258792"/>
            <a:ext cx="4581525" cy="120769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Results / Findings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C485594-7344-5847-92CD-45C1A1CBC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0500" y="1535501"/>
            <a:ext cx="4581525" cy="450298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B05A4111-F8E6-3941-88E6-06C2E481886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00026" y="6129338"/>
            <a:ext cx="9814308" cy="617537"/>
          </a:xfrm>
        </p:spPr>
        <p:txBody>
          <a:bodyPr anchor="b"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583377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Conclusions 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Conclusion / Discussion /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500" y="1507526"/>
            <a:ext cx="11811000" cy="4548218"/>
          </a:xfrm>
        </p:spPr>
        <p:txBody>
          <a:bodyPr/>
          <a:lstStyle/>
          <a:p>
            <a:pPr lvl="0"/>
            <a:r>
              <a:rPr lang="en-US" dirty="0"/>
              <a:t>Introduction or Background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A2D3-389B-D941-8E39-46F5E75D85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423C32ED-82C8-DE4C-BC41-77FE2122910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00026" y="6129338"/>
            <a:ext cx="9814308" cy="617537"/>
          </a:xfrm>
        </p:spPr>
        <p:txBody>
          <a:bodyPr anchor="b"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2899604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Alt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A2D3-389B-D941-8E39-46F5E75D855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18976AFB-0964-5A4A-B4BE-EF4CD027C8B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00026" y="6129338"/>
            <a:ext cx="9814308" cy="617537"/>
          </a:xfrm>
        </p:spPr>
        <p:txBody>
          <a:bodyPr anchor="b"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3002862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A2D3-389B-D941-8E39-46F5E75D85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811EBDE4-BADF-A145-8099-1BF9DE48710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00026" y="6129338"/>
            <a:ext cx="9814308" cy="617537"/>
          </a:xfrm>
        </p:spPr>
        <p:txBody>
          <a:bodyPr anchor="b"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2443352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Slid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05289" y="6381064"/>
            <a:ext cx="596211" cy="365125"/>
          </a:xfrm>
        </p:spPr>
        <p:txBody>
          <a:bodyPr/>
          <a:lstStyle/>
          <a:p>
            <a:fld id="{9C21A2D3-389B-D941-8E39-46F5E75D85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4E9241AB-0C0F-5045-8EB7-05C0B6A26E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00026" y="6129338"/>
            <a:ext cx="9814308" cy="617537"/>
          </a:xfrm>
        </p:spPr>
        <p:txBody>
          <a:bodyPr anchor="b"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1663201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chemeClr val="bg1"/>
            </a:gs>
            <a:gs pos="70000">
              <a:schemeClr val="accent2">
                <a:lumMod val="40000"/>
                <a:lumOff val="60000"/>
              </a:schemeClr>
            </a:gs>
            <a:gs pos="99000">
              <a:srgbClr val="9EC8EA"/>
            </a:gs>
            <a:gs pos="51000">
              <a:srgbClr val="295BA1">
                <a:alpha val="80000"/>
              </a:srgb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0796" y="226084"/>
            <a:ext cx="11810999" cy="116434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" y="1535259"/>
            <a:ext cx="11811000" cy="4529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5289" y="6381064"/>
            <a:ext cx="6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tx1"/>
                </a:solidFill>
              </a:defRPr>
            </a:lvl1pPr>
          </a:lstStyle>
          <a:p>
            <a:fld id="{9C21A2D3-389B-D941-8E39-46F5E75D85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B10818-FF88-B677-BA3A-6CC8B63460F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124779" y="5885119"/>
            <a:ext cx="801774" cy="86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1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80" r:id="rId3"/>
    <p:sldLayoutId id="2147483681" r:id="rId4"/>
    <p:sldLayoutId id="2147483682" r:id="rId5"/>
    <p:sldLayoutId id="2147483675" r:id="rId6"/>
    <p:sldLayoutId id="2147483678" r:id="rId7"/>
    <p:sldLayoutId id="2147483679" r:id="rId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1" userDrawn="1">
          <p15:clr>
            <a:srgbClr val="F26B43"/>
          </p15:clr>
        </p15:guide>
        <p15:guide id="2" pos="30" userDrawn="1">
          <p15:clr>
            <a:srgbClr val="F26B43"/>
          </p15:clr>
        </p15:guide>
        <p15:guide id="3" orient="horz" pos="4269" userDrawn="1">
          <p15:clr>
            <a:srgbClr val="F26B43"/>
          </p15:clr>
        </p15:guide>
        <p15:guide id="4" pos="7628" userDrawn="1">
          <p15:clr>
            <a:srgbClr val="F26B43"/>
          </p15:clr>
        </p15:guide>
        <p15:guide id="5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chsa-ccssma.usask.ca/ruraldementiacare/presenters/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2B293C-B37B-8342-91FE-A7BCD0E3141B}"/>
              </a:ext>
            </a:extLst>
          </p:cNvPr>
          <p:cNvSpPr txBox="1"/>
          <p:nvPr/>
        </p:nvSpPr>
        <p:spPr>
          <a:xfrm>
            <a:off x="624254" y="888022"/>
            <a:ext cx="1084091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Summit 2025 Poster Session Template </a:t>
            </a:r>
            <a:r>
              <a:rPr lang="en-US" sz="1400" i="1" dirty="0"/>
              <a:t>(This is a placeholder slide which you can delete from the deck)</a:t>
            </a:r>
          </a:p>
          <a:p>
            <a:endParaRPr lang="en-US" dirty="0"/>
          </a:p>
          <a:p>
            <a:r>
              <a:rPr lang="en-US" dirty="0"/>
              <a:t>The following is a template which you might find useful for developing a poster for Summit 2025. Please modify to best suit your needs, or be creative and prepare your poster in another format – this is only a guide. Under the ‘Insert new slide’ command you’ll find additional alternate layout template slides.</a:t>
            </a:r>
          </a:p>
          <a:p>
            <a:endParaRPr lang="en-US" dirty="0"/>
          </a:p>
          <a:p>
            <a:r>
              <a:rPr lang="en-US" dirty="0"/>
              <a:t>Visit our page for Summit presenters at </a:t>
            </a:r>
            <a:r>
              <a:rPr lang="en-US" dirty="0">
                <a:hlinkClick r:id="rId2"/>
              </a:rPr>
              <a:t>https://cchsa-ccssma.usask.ca/ruraldementiacare/presenters/</a:t>
            </a:r>
            <a:r>
              <a:rPr lang="en-US" dirty="0"/>
              <a:t> to learn more about the poster presentations, deadlines for submission, </a:t>
            </a:r>
            <a:r>
              <a:rPr lang="en-US" dirty="0" err="1"/>
              <a:t>etc</a:t>
            </a:r>
            <a:r>
              <a:rPr lang="en-US" dirty="0"/>
              <a:t>, and how you can create a recording (maximum 4 minutes) of your slide deck with your narration/explanation to share at Summit 2025.</a:t>
            </a:r>
          </a:p>
          <a:p>
            <a:endParaRPr lang="en-US" dirty="0"/>
          </a:p>
          <a:p>
            <a:r>
              <a:rPr lang="en-US" dirty="0"/>
              <a:t>We ask that you provide both a </a:t>
            </a:r>
            <a:r>
              <a:rPr lang="en-US" b="1" dirty="0"/>
              <a:t>recording of you presenting your poster </a:t>
            </a:r>
            <a:r>
              <a:rPr lang="en-US" dirty="0"/>
              <a:t>AND your </a:t>
            </a:r>
            <a:r>
              <a:rPr lang="en-US" b="1" dirty="0"/>
              <a:t>poster file </a:t>
            </a:r>
            <a:r>
              <a:rPr lang="en-US" dirty="0"/>
              <a:t>for sharing among attendees of Summit 2025.</a:t>
            </a:r>
          </a:p>
          <a:p>
            <a:endParaRPr lang="en-US" dirty="0"/>
          </a:p>
          <a:p>
            <a:r>
              <a:rPr lang="en-US" b="1" dirty="0"/>
              <a:t>A reminder that attendees at Summit will only be those pre-registered with </a:t>
            </a:r>
            <a:r>
              <a:rPr lang="en-US" b="1" dirty="0" err="1"/>
              <a:t>RaDAR</a:t>
            </a:r>
            <a:r>
              <a:rPr lang="en-US" b="1" dirty="0"/>
              <a:t>, but we </a:t>
            </a:r>
            <a:r>
              <a:rPr lang="en-US" b="1" u="sng" dirty="0"/>
              <a:t>cannot control how attendees might use information you share </a:t>
            </a:r>
            <a:r>
              <a:rPr lang="en-US" b="1" dirty="0"/>
              <a:t>during the poster session. Avoid including embargoed or confidential information in your presentation.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C59E6-A228-3F4E-8E59-EF604B758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A2D3-389B-D941-8E39-46F5E75D85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8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35386-982E-6D42-831E-2F7F20A36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of Poster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A02AE-7533-204D-8B10-7567969BC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Introduction/Background</a:t>
            </a:r>
          </a:p>
          <a:p>
            <a:r>
              <a:rPr lang="en-US" dirty="0"/>
              <a:t>A maximum of 4 slides for your presentation</a:t>
            </a:r>
          </a:p>
          <a:p>
            <a:pPr lvl="1"/>
            <a:r>
              <a:rPr lang="en-US" dirty="0"/>
              <a:t>Be sure to keep your font size</a:t>
            </a:r>
          </a:p>
          <a:p>
            <a:pPr lvl="2"/>
            <a:r>
              <a:rPr lang="en-US" dirty="0"/>
              <a:t>No smaller than 20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3"/>
            <a:r>
              <a:rPr lang="en-US" dirty="0"/>
              <a:t>So that is easy to read on recording</a:t>
            </a:r>
          </a:p>
          <a:p>
            <a:pPr lvl="3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B04857-862E-794D-89C6-F3C7ED2BC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A2D3-389B-D941-8E39-46F5E75D8552}" type="slidenum">
              <a:rPr lang="en-US" smtClean="0"/>
              <a:t>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AF7E00-33CA-AE4E-98DD-C0162AE4859B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Authors: Doe J., </a:t>
            </a:r>
            <a:r>
              <a:rPr lang="en-US" dirty="0" err="1"/>
              <a:t>Ivanovich</a:t>
            </a:r>
            <a:r>
              <a:rPr lang="en-US" dirty="0"/>
              <a:t> I., Perez J.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862806-0451-8642-A349-937F7420234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References: </a:t>
            </a:r>
            <a:r>
              <a:rPr lang="en-CA" dirty="0"/>
              <a:t>Austin, J. L. (1962). </a:t>
            </a:r>
            <a:r>
              <a:rPr lang="en-CA" i="1" dirty="0"/>
              <a:t>How to do things with words</a:t>
            </a:r>
            <a:r>
              <a:rPr lang="en-CA" dirty="0"/>
              <a:t>. Cambridge: Harvard University Press.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503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CDBE47-FD0A-5540-81F1-5245EB83FB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8C650-7C3F-324D-B369-BADB9E899E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Statement about study methods</a:t>
            </a:r>
          </a:p>
          <a:p>
            <a:r>
              <a:rPr lang="en-US" dirty="0"/>
              <a:t>Feel free to modify this layout</a:t>
            </a:r>
          </a:p>
          <a:p>
            <a:r>
              <a:rPr lang="en-US" dirty="0"/>
              <a:t>Template is just a suggestion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03C35C-EF8A-114F-8B41-6786578F956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Another Statement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4D3A1F-83AA-8A40-915B-98F815A37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A2D3-389B-D941-8E39-46F5E75D8552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30BDAB-DBC0-C84B-94D9-8BE56471C669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References: </a:t>
            </a:r>
            <a:r>
              <a:rPr lang="en-CA" dirty="0" err="1"/>
              <a:t>Ronagh</a:t>
            </a:r>
            <a:r>
              <a:rPr lang="en-CA" dirty="0"/>
              <a:t>, M., Souder, L. The Ethics of Ironic Science in Its Search for Spoof. </a:t>
            </a:r>
            <a:r>
              <a:rPr lang="en-CA" i="1" dirty="0"/>
              <a:t>Sci </a:t>
            </a:r>
            <a:r>
              <a:rPr lang="en-CA" i="1" dirty="0" err="1"/>
              <a:t>Eng</a:t>
            </a:r>
            <a:r>
              <a:rPr lang="en-CA" i="1" dirty="0"/>
              <a:t> Ethics</a:t>
            </a:r>
            <a:r>
              <a:rPr lang="en-CA" dirty="0"/>
              <a:t> </a:t>
            </a:r>
            <a:r>
              <a:rPr lang="en-CA" b="1" dirty="0"/>
              <a:t>21, </a:t>
            </a:r>
            <a:r>
              <a:rPr lang="en-CA" dirty="0"/>
              <a:t>1537–1549 (2015).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996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57A2C-23A4-7D40-99E4-899D3E80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or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D94DA-B865-2C4C-8761-F0BB5B576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good spot to list</a:t>
            </a:r>
          </a:p>
          <a:p>
            <a:r>
              <a:rPr lang="en-US" dirty="0"/>
              <a:t>Items in a short-form</a:t>
            </a:r>
          </a:p>
          <a:p>
            <a:r>
              <a:rPr lang="en-US" dirty="0"/>
              <a:t>To highlight findings</a:t>
            </a:r>
          </a:p>
          <a:p>
            <a:r>
              <a:rPr lang="en-US" dirty="0"/>
              <a:t>Insert a photo or image file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C8D1C-5DA4-8C48-B02B-6EAF8FCEB13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Feel free to modify this template to fit your needs.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B8CEF1-0AD6-4D48-BB0F-1C1ACFF37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A2D3-389B-D941-8E39-46F5E75D8552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9AEA3B-1652-5F4A-A599-6033C1CA5EF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References: </a:t>
            </a:r>
            <a:r>
              <a:rPr lang="en-CA" dirty="0"/>
              <a:t>Smith, G., &amp; Pell, J. (2003). Parachute use to prevent death and major trauma related to gravitational challenge: Systematic review of randomised controlled trials. </a:t>
            </a:r>
            <a:r>
              <a:rPr lang="en-CA" i="1" dirty="0"/>
              <a:t>British Medical Journal,</a:t>
            </a:r>
            <a:r>
              <a:rPr lang="en-CA" dirty="0"/>
              <a:t> </a:t>
            </a:r>
            <a:r>
              <a:rPr lang="en-CA" i="1" dirty="0"/>
              <a:t>327</a:t>
            </a:r>
            <a:r>
              <a:rPr lang="en-CA" dirty="0"/>
              <a:t>(7429), 1459–1461.</a:t>
            </a:r>
            <a:endParaRPr lang="en-US" dirty="0"/>
          </a:p>
        </p:txBody>
      </p:sp>
      <p:pic>
        <p:nvPicPr>
          <p:cNvPr id="7" name="Picture Placeholder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0FFB8B0-A0E8-784D-8BAC-EAA45364E5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65" r="9965"/>
          <a:stretch>
            <a:fillRect/>
          </a:stretch>
        </p:blipFill>
        <p:spPr>
          <a:xfrm>
            <a:off x="5833182" y="3291119"/>
            <a:ext cx="3266750" cy="257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84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B886C-1913-4B40-B4B8-BCF731ABF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or Conclusion and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3AD31-29C3-8B4B-8F3A-FF8156770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  <a:p>
            <a:pPr lvl="1"/>
            <a:r>
              <a:rPr lang="en-US" dirty="0"/>
              <a:t>Be sure to keep your font size</a:t>
            </a:r>
          </a:p>
          <a:p>
            <a:pPr lvl="2"/>
            <a:r>
              <a:rPr lang="en-US" dirty="0"/>
              <a:t>No smaller than 20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3"/>
            <a:r>
              <a:rPr lang="en-US" dirty="0"/>
              <a:t>So that is easy to read on recording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5BA5A-5668-8E4E-BD69-C29D2CCCC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A2D3-389B-D941-8E39-46F5E75D8552}" type="slidenum">
              <a:rPr lang="en-US" smtClean="0"/>
              <a:t>5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62A961-12A2-B646-8197-36464286152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124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</TotalTime>
  <Words>427</Words>
  <Application>Microsoft Macintosh PowerPoint</Application>
  <PresentationFormat>Widescreen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Title of Poster</vt:lpstr>
      <vt:lpstr>PowerPoint Presentation</vt:lpstr>
      <vt:lpstr>Results or Findings</vt:lpstr>
      <vt:lpstr>Discussion or Conclusion and implications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Minish, Duane</dc:creator>
  <cp:lastModifiedBy>Minish, Duane</cp:lastModifiedBy>
  <cp:revision>30</cp:revision>
  <dcterms:created xsi:type="dcterms:W3CDTF">2021-07-19T21:17:00Z</dcterms:created>
  <dcterms:modified xsi:type="dcterms:W3CDTF">2025-04-25T17:19:03Z</dcterms:modified>
</cp:coreProperties>
</file>