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CD5"/>
    <a:srgbClr val="A7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4"/>
    <p:restoredTop sz="94687"/>
  </p:normalViewPr>
  <p:slideViewPr>
    <p:cSldViewPr snapToGrid="0" snapToObjects="1">
      <p:cViewPr varScale="1">
        <p:scale>
          <a:sx n="130" d="100"/>
          <a:sy n="130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6D8B-4639-0341-91F9-415ED8F82768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6F9AA-DE1B-BB47-8F3D-E5240B29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796" y="267419"/>
            <a:ext cx="11810999" cy="1123006"/>
          </a:xfrm>
        </p:spPr>
        <p:txBody>
          <a:bodyPr/>
          <a:lstStyle/>
          <a:p>
            <a:r>
              <a:rPr lang="en-US" dirty="0"/>
              <a:t>Poster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955386"/>
            <a:ext cx="11811000" cy="4111782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823323-DB72-B241-B98F-40267E43DE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0796" y="1452595"/>
            <a:ext cx="11800704" cy="4406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Authors List: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72868-49ED-D449-94CB-BE7D063007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1287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Metho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00" y="258792"/>
            <a:ext cx="5807075" cy="117723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1509623"/>
            <a:ext cx="5807075" cy="4546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509623"/>
            <a:ext cx="5829300" cy="45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7CB37E0-F94E-7946-B914-A13F3CE3BF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893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551" y="987425"/>
            <a:ext cx="7118949" cy="505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8CA43A-37B6-E44A-9243-201F92CEEC4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3932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8F383E-75B9-2243-A900-A5FF88F29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485594-7344-5847-92CD-45C1A1CB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05A4111-F8E6-3941-88E6-06C2E48188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8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Conclusions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Conclusion / Discussion /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507526"/>
            <a:ext cx="11811000" cy="4548218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23C32ED-82C8-DE4C-BC41-77FE212291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89960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lt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8976AFB-0964-5A4A-B4BE-EF4CD027C8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0028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11EBDE4-BADF-A145-8099-1BF9DE4871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4335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5289" y="6381064"/>
            <a:ext cx="596211" cy="365125"/>
          </a:xfrm>
        </p:spPr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E9241AB-0C0F-5045-8EB7-05C0B6A26E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002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6632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/>
            </a:gs>
            <a:gs pos="65000">
              <a:schemeClr val="accent2">
                <a:lumMod val="40000"/>
                <a:lumOff val="60000"/>
              </a:schemeClr>
            </a:gs>
            <a:gs pos="99000">
              <a:schemeClr val="accent2">
                <a:lumMod val="95000"/>
                <a:lumOff val="5000"/>
              </a:schemeClr>
            </a:gs>
            <a:gs pos="100000">
              <a:srgbClr val="398CD5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796" y="226084"/>
            <a:ext cx="11810999" cy="11643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259"/>
            <a:ext cx="11811000" cy="452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5289" y="6381064"/>
            <a:ext cx="6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C21A2D3-389B-D941-8E39-46F5E75D8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10818-FF88-B677-BA3A-6CC8B63460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504170" y="6041742"/>
            <a:ext cx="867572" cy="7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0" r:id="rId3"/>
    <p:sldLayoutId id="2147483681" r:id="rId4"/>
    <p:sldLayoutId id="2147483682" r:id="rId5"/>
    <p:sldLayoutId id="2147483675" r:id="rId6"/>
    <p:sldLayoutId id="2147483678" r:id="rId7"/>
    <p:sldLayoutId id="2147483679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" userDrawn="1">
          <p15:clr>
            <a:srgbClr val="F26B43"/>
          </p15:clr>
        </p15:guide>
        <p15:guide id="2" pos="30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pos="7628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chsa-ccssma.usask.ca/ruraldementiacare/presenters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B293C-B37B-8342-91FE-A7BCD0E3141B}"/>
              </a:ext>
            </a:extLst>
          </p:cNvPr>
          <p:cNvSpPr txBox="1"/>
          <p:nvPr/>
        </p:nvSpPr>
        <p:spPr>
          <a:xfrm>
            <a:off x="624254" y="888022"/>
            <a:ext cx="108409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Summit 2023 Poster Session Template </a:t>
            </a:r>
            <a:r>
              <a:rPr lang="en-US" sz="1400" i="1" dirty="0"/>
              <a:t>(This is a placeholder slide which you can delete from the deck)</a:t>
            </a:r>
          </a:p>
          <a:p>
            <a:endParaRPr lang="en-US" dirty="0"/>
          </a:p>
          <a:p>
            <a:r>
              <a:rPr lang="en-US" dirty="0"/>
              <a:t>The following is a template which you might find useful for developing a poster for Summit 2023. Please modify to best suit your needs, or be creative and prepare your poster in another format – this is only a guide. Under the ‘Insert new slide’ command you’ll find additional alternate layout template slides.</a:t>
            </a:r>
          </a:p>
          <a:p>
            <a:endParaRPr lang="en-US" dirty="0"/>
          </a:p>
          <a:p>
            <a:r>
              <a:rPr lang="en-US" dirty="0"/>
              <a:t>Visit our page for Summit presenters at </a:t>
            </a:r>
            <a:r>
              <a:rPr lang="en-US" dirty="0">
                <a:hlinkClick r:id="rId2"/>
              </a:rPr>
              <a:t>https://cchsa-ccssma.usask.ca/ruraldementiacare/presenters/</a:t>
            </a:r>
            <a:r>
              <a:rPr lang="en-US" dirty="0"/>
              <a:t> to learn more about the poster presentations, deadlines for submission, </a:t>
            </a:r>
            <a:r>
              <a:rPr lang="en-US" dirty="0" err="1"/>
              <a:t>etc</a:t>
            </a:r>
            <a:r>
              <a:rPr lang="en-US" dirty="0"/>
              <a:t>, and how you can create a recording (maximum 4 minutes) of your slide deck with your narration/explanation to share at Summit 2023.</a:t>
            </a:r>
          </a:p>
          <a:p>
            <a:endParaRPr lang="en-US" dirty="0"/>
          </a:p>
          <a:p>
            <a:r>
              <a:rPr lang="en-US" dirty="0"/>
              <a:t>We ask that you provide both a </a:t>
            </a:r>
            <a:r>
              <a:rPr lang="en-US" b="1" dirty="0"/>
              <a:t>recording of you presenting your poster </a:t>
            </a:r>
            <a:r>
              <a:rPr lang="en-US" dirty="0"/>
              <a:t>AND your </a:t>
            </a:r>
            <a:r>
              <a:rPr lang="en-US" b="1" dirty="0"/>
              <a:t>poster file </a:t>
            </a:r>
            <a:r>
              <a:rPr lang="en-US" dirty="0"/>
              <a:t>for sharing among attendees of Summit 2023.</a:t>
            </a:r>
          </a:p>
          <a:p>
            <a:endParaRPr lang="en-US" dirty="0"/>
          </a:p>
          <a:p>
            <a:r>
              <a:rPr lang="en-US" b="1" dirty="0"/>
              <a:t>A reminder that attendees at Summit will only be those pre-registered with </a:t>
            </a:r>
            <a:r>
              <a:rPr lang="en-US" b="1" dirty="0" err="1"/>
              <a:t>RaDAR</a:t>
            </a:r>
            <a:r>
              <a:rPr lang="en-US" b="1" dirty="0"/>
              <a:t>, but we </a:t>
            </a:r>
            <a:r>
              <a:rPr lang="en-US" b="1" u="sng" dirty="0"/>
              <a:t>cannot control how attendees might use information you share </a:t>
            </a:r>
            <a:r>
              <a:rPr lang="en-US" b="1" dirty="0"/>
              <a:t>during the poster session. Avoid including embargoed or confidential information in your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59E6-A228-3F4E-8E59-EF604B75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5386-982E-6D42-831E-2F7F20A3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02AE-7533-204D-8B10-7567969B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  <a:p>
            <a:r>
              <a:rPr lang="en-US" dirty="0"/>
              <a:t>A maximum of 4 slides for your presentation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04857-862E-794D-89C6-F3C7ED2B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F7E00-33CA-AE4E-98DD-C0162AE485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Authors: Doe J., </a:t>
            </a:r>
            <a:r>
              <a:rPr lang="en-US" dirty="0" err="1"/>
              <a:t>Ivanovich</a:t>
            </a:r>
            <a:r>
              <a:rPr lang="en-US" dirty="0"/>
              <a:t> I., Perez J.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2806-0451-8642-A349-937F742023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Austin, J. L. (1962). </a:t>
            </a:r>
            <a:r>
              <a:rPr lang="en-CA" i="1" dirty="0"/>
              <a:t>How to do things with words</a:t>
            </a:r>
            <a:r>
              <a:rPr lang="en-CA" dirty="0"/>
              <a:t>. Cambridge: Harvard University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DBE47-FD0A-5540-81F1-5245EB83F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C650-7C3F-324D-B369-BADB9E899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Statement about study methods</a:t>
            </a:r>
          </a:p>
          <a:p>
            <a:r>
              <a:rPr lang="en-US" dirty="0"/>
              <a:t>Feel free to modify this layout</a:t>
            </a:r>
          </a:p>
          <a:p>
            <a:r>
              <a:rPr lang="en-US" dirty="0"/>
              <a:t>Template is just a suggestion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3C35C-EF8A-114F-8B41-6786578F9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Another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D3A1F-83AA-8A40-915B-98F815A3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0BDAB-DBC0-C84B-94D9-8BE56471C6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 </a:t>
            </a:r>
            <a:r>
              <a:rPr lang="en-CA" dirty="0" err="1"/>
              <a:t>Ronagh</a:t>
            </a:r>
            <a:r>
              <a:rPr lang="en-CA" dirty="0"/>
              <a:t>, M., Souder, L. The Ethics of Ironic Science in Its Search for Spoof. </a:t>
            </a:r>
            <a:r>
              <a:rPr lang="en-CA" i="1" dirty="0"/>
              <a:t>Sci </a:t>
            </a:r>
            <a:r>
              <a:rPr lang="en-CA" i="1" dirty="0" err="1"/>
              <a:t>Eng</a:t>
            </a:r>
            <a:r>
              <a:rPr lang="en-CA" i="1" dirty="0"/>
              <a:t> Ethics</a:t>
            </a:r>
            <a:r>
              <a:rPr lang="en-CA" dirty="0"/>
              <a:t> </a:t>
            </a:r>
            <a:r>
              <a:rPr lang="en-CA" b="1" dirty="0"/>
              <a:t>21, </a:t>
            </a:r>
            <a:r>
              <a:rPr lang="en-CA" dirty="0"/>
              <a:t>1537–1549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9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7A2C-23A4-7D40-99E4-899D3E80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94DA-B865-2C4C-8761-F0BB5B57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good spot to list</a:t>
            </a:r>
          </a:p>
          <a:p>
            <a:r>
              <a:rPr lang="en-US" dirty="0"/>
              <a:t>Items in a short-form</a:t>
            </a:r>
          </a:p>
          <a:p>
            <a:r>
              <a:rPr lang="en-US" dirty="0"/>
              <a:t>To highlight findings</a:t>
            </a:r>
          </a:p>
          <a:p>
            <a:r>
              <a:rPr lang="en-US" dirty="0"/>
              <a:t>Insert a photo or image file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8D1C-5DA4-8C48-B02B-6EAF8FCEB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Feel free to modify this template to fit your needs.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CEF1-0AD6-4D48-BB0F-1C1ACFF3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AEA3B-1652-5F4A-A599-6033C1CA5EF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Smith, G., &amp; Pell, J. (2003). Parachute use to prevent death and major trauma related to gravitational challenge: Systematic review of randomised controlled trials. </a:t>
            </a:r>
            <a:r>
              <a:rPr lang="en-CA" i="1" dirty="0"/>
              <a:t>British Medical Journal,</a:t>
            </a:r>
            <a:r>
              <a:rPr lang="en-CA" dirty="0"/>
              <a:t> </a:t>
            </a:r>
            <a:r>
              <a:rPr lang="en-CA" i="1" dirty="0"/>
              <a:t>327</a:t>
            </a:r>
            <a:r>
              <a:rPr lang="en-CA" dirty="0"/>
              <a:t>(7429), 1459–1461.</a:t>
            </a:r>
            <a:endParaRPr lang="en-US" dirty="0"/>
          </a:p>
        </p:txBody>
      </p:sp>
      <p:pic>
        <p:nvPicPr>
          <p:cNvPr id="7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FFB8B0-A0E8-784D-8BAC-EAA45364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5" r="9965"/>
          <a:stretch>
            <a:fillRect/>
          </a:stretch>
        </p:blipFill>
        <p:spPr>
          <a:xfrm>
            <a:off x="5833182" y="3291119"/>
            <a:ext cx="3266750" cy="2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886C-1913-4B40-B4B8-BCF731AB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or Conclusion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AD31-29C3-8B4B-8F3A-FF815677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5BA5A-5668-8E4E-BD69-C29D2CCC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2A961-12A2-B646-8197-3646428615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427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Title of Poster</vt:lpstr>
      <vt:lpstr>PowerPoint Presentation</vt:lpstr>
      <vt:lpstr>Results or Findings</vt:lpstr>
      <vt:lpstr>Discussion or Conclusion and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Minish, Duane</dc:creator>
  <cp:lastModifiedBy>Minish, Duane</cp:lastModifiedBy>
  <cp:revision>29</cp:revision>
  <dcterms:created xsi:type="dcterms:W3CDTF">2021-07-19T21:17:00Z</dcterms:created>
  <dcterms:modified xsi:type="dcterms:W3CDTF">2023-05-01T22:14:52Z</dcterms:modified>
</cp:coreProperties>
</file>